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172" autoAdjust="0"/>
    <p:restoredTop sz="95545"/>
  </p:normalViewPr>
  <p:slideViewPr>
    <p:cSldViewPr snapToGrid="0">
      <p:cViewPr varScale="1">
        <p:scale>
          <a:sx n="40" d="100"/>
          <a:sy n="40" d="100"/>
        </p:scale>
        <p:origin x="2824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79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6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1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35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76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19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20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65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51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5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42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045A-A19A-4544-9472-C5ED20871D49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19F9E-ABDA-4EA2-92C3-097C955C2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5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21383625" cy="3511296"/>
          </a:xfrm>
          <a:prstGeom prst="rect">
            <a:avLst/>
          </a:prstGeom>
          <a:solidFill>
            <a:srgbClr val="4E7CBD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E7CB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783" y="587681"/>
            <a:ext cx="18176081" cy="1278641"/>
          </a:xfrm>
        </p:spPr>
        <p:txBody>
          <a:bodyPr>
            <a:normAutofit/>
          </a:bodyPr>
          <a:lstStyle/>
          <a:p>
            <a:pPr algn="r"/>
            <a:r>
              <a:rPr lang="en-GB" sz="6000" dirty="0">
                <a:solidFill>
                  <a:schemeClr val="bg1"/>
                </a:solidFill>
              </a:rPr>
              <a:t>Full name, Department or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1145" y="2041334"/>
            <a:ext cx="16037719" cy="1001672"/>
          </a:xfrm>
        </p:spPr>
        <p:txBody>
          <a:bodyPr>
            <a:normAutofit/>
          </a:bodyPr>
          <a:lstStyle/>
          <a:p>
            <a:pPr algn="r"/>
            <a:r>
              <a:rPr lang="en-GB" sz="4000" dirty="0">
                <a:solidFill>
                  <a:schemeClr val="bg1"/>
                </a:solidFill>
                <a:latin typeface="+mj-lt"/>
              </a:rPr>
              <a:t>Sentence that sums up your project or actions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832583" y="4792056"/>
            <a:ext cx="9676282" cy="3990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874759" y="4782306"/>
            <a:ext cx="9684242" cy="39997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0832583" y="4233804"/>
            <a:ext cx="9676281" cy="566790"/>
          </a:xfrm>
          <a:prstGeom prst="rect">
            <a:avLst/>
          </a:prstGeom>
          <a:solidFill>
            <a:srgbClr val="4E7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74759" y="4243554"/>
            <a:ext cx="9684242" cy="566790"/>
          </a:xfrm>
          <a:prstGeom prst="rect">
            <a:avLst/>
          </a:prstGeom>
          <a:solidFill>
            <a:srgbClr val="4E7C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30791" y="4280129"/>
            <a:ext cx="8878967" cy="4311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015886" rtl="0" eaLnBrk="1" latinLnBrk="0" hangingPunct="1">
              <a:lnSpc>
                <a:spcPct val="90000"/>
              </a:lnSpc>
              <a:spcBef>
                <a:spcPts val="2205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07943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15886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29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031772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39716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047659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55602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063545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solidFill>
                  <a:schemeClr val="bg1"/>
                </a:solidFill>
                <a:latin typeface="+mj-lt"/>
              </a:rPr>
              <a:t>Why I became a Sustainability Champion</a:t>
            </a:r>
          </a:p>
          <a:p>
            <a:pPr algn="l"/>
            <a:r>
              <a:rPr lang="en-GB" sz="2400" dirty="0"/>
              <a:t>Tell us how you heard about the network, why you decided to join, and a bit about what your experience has been like so far.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158711" y="4261841"/>
            <a:ext cx="8891159" cy="43299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015886" rtl="0" eaLnBrk="1" latinLnBrk="0" hangingPunct="1">
              <a:lnSpc>
                <a:spcPct val="90000"/>
              </a:lnSpc>
              <a:spcBef>
                <a:spcPts val="2205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07943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15886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023829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031772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39716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047659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55602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063545" indent="0" algn="ctr" defTabSz="2015886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35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solidFill>
                  <a:schemeClr val="bg1"/>
                </a:solidFill>
                <a:latin typeface="+mj-lt"/>
              </a:rPr>
              <a:t>My sustainable project or actions</a:t>
            </a:r>
            <a:endParaRPr lang="en-GB" sz="3200" dirty="0">
              <a:solidFill>
                <a:schemeClr val="bg1"/>
              </a:solidFill>
              <a:latin typeface="+mj-lt"/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2400" dirty="0"/>
              <a:t>How did your project or actions contribute to social responsibility and sustainability?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2400" dirty="0"/>
              <a:t>Did you measure the impact? You can use stats / infographics or testimonials / feedback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GB" sz="2400" dirty="0"/>
              <a:t>Are there plans to build on what you’ve done so far? How can others get involved?</a:t>
            </a:r>
          </a:p>
        </p:txBody>
      </p:sp>
      <p:sp>
        <p:nvSpPr>
          <p:cNvPr id="9" name="Rectangle 8"/>
          <p:cNvSpPr/>
          <p:nvPr/>
        </p:nvSpPr>
        <p:spPr>
          <a:xfrm>
            <a:off x="874759" y="9135108"/>
            <a:ext cx="4705330" cy="4492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853671" y="9135108"/>
            <a:ext cx="4705330" cy="4492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092042" y="9345119"/>
            <a:ext cx="4274271" cy="281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Include your best photos or examples of any promotional materials you used – the more visual the better!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00047" y="9418986"/>
            <a:ext cx="4327615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Headshot of you in a natural 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832583" y="9081756"/>
            <a:ext cx="4705330" cy="4492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5811494" y="9081756"/>
            <a:ext cx="4697371" cy="4492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1174611" y="9345118"/>
            <a:ext cx="41536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Action shots / group photos of any projects / group activities you worked 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049866" y="9271253"/>
            <a:ext cx="41872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Please obtain consent from anyone you take a photo of to use in this case study. It may be promoted on the University website, newsletter and </a:t>
            </a:r>
            <a:r>
              <a:rPr lang="en-GB" sz="3200"/>
              <a:t>social media.</a:t>
            </a:r>
            <a:endParaRPr lang="en-GB" sz="32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D496A7D-2A03-0F4E-85E2-9F3DC0176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43" y="13898817"/>
            <a:ext cx="6718300" cy="10795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284B17F-88DD-B64B-8C9E-3E89EAF4B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25" y="273051"/>
            <a:ext cx="2665095" cy="292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6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171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Full name, Department or School</vt:lpstr>
    </vt:vector>
  </TitlesOfParts>
  <Company>University of Edinburgh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KUKLINSKI Alexandra</dc:creator>
  <cp:lastModifiedBy>Microsoft Office User</cp:lastModifiedBy>
  <cp:revision>19</cp:revision>
  <dcterms:created xsi:type="dcterms:W3CDTF">2018-03-05T18:19:46Z</dcterms:created>
  <dcterms:modified xsi:type="dcterms:W3CDTF">2020-04-22T16:44:39Z</dcterms:modified>
</cp:coreProperties>
</file>