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D756-0AAA-414F-A367-21C14F597B2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4D96-2B68-4437-8F65-513C7D68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1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D756-0AAA-414F-A367-21C14F597B2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4D96-2B68-4437-8F65-513C7D68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95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D756-0AAA-414F-A367-21C14F597B2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4D96-2B68-4437-8F65-513C7D68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4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D756-0AAA-414F-A367-21C14F597B2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4D96-2B68-4437-8F65-513C7D68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67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D756-0AAA-414F-A367-21C14F597B2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4D96-2B68-4437-8F65-513C7D68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41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D756-0AAA-414F-A367-21C14F597B2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4D96-2B68-4437-8F65-513C7D68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16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D756-0AAA-414F-A367-21C14F597B2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4D96-2B68-4437-8F65-513C7D68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25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D756-0AAA-414F-A367-21C14F597B2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4D96-2B68-4437-8F65-513C7D68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97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D756-0AAA-414F-A367-21C14F597B2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4D96-2B68-4437-8F65-513C7D68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52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D756-0AAA-414F-A367-21C14F597B2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4D96-2B68-4437-8F65-513C7D68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90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D756-0AAA-414F-A367-21C14F597B2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4D96-2B68-4437-8F65-513C7D68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1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FD756-0AAA-414F-A367-21C14F597B2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4D96-2B68-4437-8F65-513C7D68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88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77" y="3354485"/>
            <a:ext cx="4177444" cy="1900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859" y="5557135"/>
            <a:ext cx="3161905" cy="780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6938" y="867213"/>
            <a:ext cx="1147812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 smtClean="0"/>
              <a:t>Waste and Recycling Coordinator Meet </a:t>
            </a:r>
            <a:r>
              <a:rPr lang="en-GB" sz="4800" b="1" dirty="0"/>
              <a:t>U</a:t>
            </a:r>
            <a:r>
              <a:rPr lang="en-GB" sz="4800" b="1" dirty="0" smtClean="0"/>
              <a:t>p</a:t>
            </a:r>
          </a:p>
          <a:p>
            <a:pPr algn="ctr"/>
            <a:endParaRPr lang="en-GB" sz="4400" b="1" dirty="0" smtClean="0"/>
          </a:p>
          <a:p>
            <a:pPr algn="ctr"/>
            <a:r>
              <a:rPr lang="en-GB" sz="4400" b="1" dirty="0" smtClean="0"/>
              <a:t>Wednesday 14</a:t>
            </a:r>
            <a:r>
              <a:rPr lang="en-GB" sz="4400" b="1" baseline="30000" dirty="0" smtClean="0"/>
              <a:t>th</a:t>
            </a:r>
            <a:r>
              <a:rPr lang="en-GB" sz="4400" b="1" dirty="0" smtClean="0"/>
              <a:t> June 2017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74052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16" y="0"/>
            <a:ext cx="7194884" cy="40471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5916"/>
            <a:ext cx="6830372" cy="3842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295" y="401053"/>
            <a:ext cx="4042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Technology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192662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58" y="97055"/>
            <a:ext cx="10515600" cy="1325563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Creativity</a:t>
            </a:r>
            <a:endParaRPr lang="en-GB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45" y="2506662"/>
            <a:ext cx="7735712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712" y="1072362"/>
            <a:ext cx="4456288" cy="3609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137"/>
            <a:ext cx="5117730" cy="287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1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21" y="1772211"/>
            <a:ext cx="2676376" cy="3566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983" y="882428"/>
            <a:ext cx="3007144" cy="5346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0696"/>
          <a:stretch/>
        </p:blipFill>
        <p:spPr>
          <a:xfrm>
            <a:off x="7663513" y="1144449"/>
            <a:ext cx="4049630" cy="48219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3032" y="449179"/>
            <a:ext cx="3072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Awareness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75306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9" y="228767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Reporting</a:t>
            </a:r>
            <a:endParaRPr lang="en-GB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26" y="2115352"/>
            <a:ext cx="6208982" cy="37319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18421" y="2115352"/>
            <a:ext cx="4740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2017 Savings by Month</a:t>
            </a:r>
          </a:p>
          <a:p>
            <a:endParaRPr lang="en-GB" dirty="0"/>
          </a:p>
          <a:p>
            <a:r>
              <a:rPr lang="en-GB" dirty="0" smtClean="0"/>
              <a:t>January – 11,728 sheets</a:t>
            </a:r>
          </a:p>
          <a:p>
            <a:r>
              <a:rPr lang="en-GB" dirty="0" smtClean="0"/>
              <a:t>February – 10,001 sheets</a:t>
            </a:r>
          </a:p>
          <a:p>
            <a:r>
              <a:rPr lang="en-GB" dirty="0" smtClean="0"/>
              <a:t>March – 18,448 sheets</a:t>
            </a:r>
          </a:p>
          <a:p>
            <a:r>
              <a:rPr lang="en-GB" dirty="0" smtClean="0"/>
              <a:t>April – 3,815 sheets</a:t>
            </a:r>
          </a:p>
          <a:p>
            <a:r>
              <a:rPr lang="en-GB" dirty="0" smtClean="0"/>
              <a:t>May – 678 sheets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310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38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Creativity</vt:lpstr>
      <vt:lpstr>PowerPoint Presentation</vt:lpstr>
      <vt:lpstr>Reporting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RIDLEY Lucy</dc:creator>
  <cp:lastModifiedBy>PEDDIE Alan</cp:lastModifiedBy>
  <cp:revision>9</cp:revision>
  <dcterms:created xsi:type="dcterms:W3CDTF">2017-06-08T08:31:11Z</dcterms:created>
  <dcterms:modified xsi:type="dcterms:W3CDTF">2017-06-21T12:19:16Z</dcterms:modified>
</cp:coreProperties>
</file>